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10"/>
  </p:notesMasterIdLst>
  <p:sldIdLst>
    <p:sldId id="266" r:id="rId5"/>
    <p:sldId id="267" r:id="rId6"/>
    <p:sldId id="270" r:id="rId7"/>
    <p:sldId id="268" r:id="rId8"/>
    <p:sldId id="272" r:id="rId9"/>
  </p:sldIdLst>
  <p:sldSz cx="12192000" cy="6858000"/>
  <p:notesSz cx="6858000" cy="9144000"/>
  <p:embeddedFontLst>
    <p:embeddedFont>
      <p:font typeface="Montserrat" pitchFamily="2" charset="0"/>
      <p:regular r:id="rId11"/>
      <p:bold r:id="rId12"/>
      <p:italic r:id="rId13"/>
      <p:boldItalic r:id="rId1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3"/>
    <a:srgbClr val="000099"/>
    <a:srgbClr val="9DFF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CE56F1-ECD1-4EDD-96EA-6210C6403EE9}" v="1" dt="2025-08-20T08:45:36.3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857" autoAdjust="0"/>
  </p:normalViewPr>
  <p:slideViewPr>
    <p:cSldViewPr snapToGrid="0">
      <p:cViewPr varScale="1">
        <p:scale>
          <a:sx n="111" d="100"/>
          <a:sy n="111" d="100"/>
        </p:scale>
        <p:origin x="58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3.fntdata"/><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font" Target="fonts/font2.fntdata"/><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font" Target="fonts/font1.fntdata"/><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notesMaster" Target="notesMasters/notesMaster1.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A173B9-3BC5-4189-B671-B2D4CFA1B07D}" type="datetimeFigureOut">
              <a:rPr lang="en-GB" smtClean="0"/>
              <a:t>04/09/2025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6C40CE-C1BF-4E54-93A2-FE1E4754D681}" type="slidenum">
              <a:rPr lang="en-GB" smtClean="0"/>
              <a:t>‹#›</a:t>
            </a:fld>
            <a:endParaRPr lang="en-GB"/>
          </a:p>
        </p:txBody>
      </p:sp>
    </p:spTree>
    <p:extLst>
      <p:ext uri="{BB962C8B-B14F-4D97-AF65-F5344CB8AC3E}">
        <p14:creationId xmlns:p14="http://schemas.microsoft.com/office/powerpoint/2010/main" val="16159023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4441A73-3F2A-47BF-82E9-9BD1C97FD617}" type="slidenum">
              <a:rPr lang="en-GB" smtClean="0"/>
              <a:t>1</a:t>
            </a:fld>
            <a:endParaRPr lang="en-GB"/>
          </a:p>
        </p:txBody>
      </p:sp>
    </p:spTree>
    <p:extLst>
      <p:ext uri="{BB962C8B-B14F-4D97-AF65-F5344CB8AC3E}">
        <p14:creationId xmlns:p14="http://schemas.microsoft.com/office/powerpoint/2010/main" val="30746595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6C40CE-C1BF-4E54-93A2-FE1E4754D681}" type="slidenum">
              <a:rPr lang="en-GB" smtClean="0"/>
              <a:t>2</a:t>
            </a:fld>
            <a:endParaRPr lang="en-GB"/>
          </a:p>
        </p:txBody>
      </p:sp>
    </p:spTree>
    <p:extLst>
      <p:ext uri="{BB962C8B-B14F-4D97-AF65-F5344CB8AC3E}">
        <p14:creationId xmlns:p14="http://schemas.microsoft.com/office/powerpoint/2010/main" val="17025200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D17197-251B-3F0F-F266-7683447B6C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6FC7A0-FF7D-FC44-F693-22B00AFB41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089704-3F6C-766E-C750-400EF90C893D}"/>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DB4BEF3F-1823-1DA2-D218-BF9478A9B6B8}"/>
              </a:ext>
            </a:extLst>
          </p:cNvPr>
          <p:cNvSpPr>
            <a:spLocks noGrp="1"/>
          </p:cNvSpPr>
          <p:nvPr>
            <p:ph type="sldNum" sz="quarter" idx="5"/>
          </p:nvPr>
        </p:nvSpPr>
        <p:spPr/>
        <p:txBody>
          <a:bodyPr/>
          <a:lstStyle/>
          <a:p>
            <a:fld id="{386C40CE-C1BF-4E54-93A2-FE1E4754D681}" type="slidenum">
              <a:rPr lang="en-GB" smtClean="0"/>
              <a:t>3</a:t>
            </a:fld>
            <a:endParaRPr lang="en-GB"/>
          </a:p>
        </p:txBody>
      </p:sp>
    </p:spTree>
    <p:extLst>
      <p:ext uri="{BB962C8B-B14F-4D97-AF65-F5344CB8AC3E}">
        <p14:creationId xmlns:p14="http://schemas.microsoft.com/office/powerpoint/2010/main" val="3485186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196E76-6648-EBAB-9B3A-23B0F088C6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84F279-AFF3-99BF-000B-074DCD4887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625884-74B3-1E0C-5018-81FCD846A91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140CFAB-86F1-092D-4D76-BEED5FA12C5F}"/>
              </a:ext>
            </a:extLst>
          </p:cNvPr>
          <p:cNvSpPr>
            <a:spLocks noGrp="1"/>
          </p:cNvSpPr>
          <p:nvPr>
            <p:ph type="sldNum" sz="quarter" idx="5"/>
          </p:nvPr>
        </p:nvSpPr>
        <p:spPr/>
        <p:txBody>
          <a:bodyPr/>
          <a:lstStyle/>
          <a:p>
            <a:fld id="{386C40CE-C1BF-4E54-93A2-FE1E4754D681}" type="slidenum">
              <a:rPr lang="en-GB" smtClean="0"/>
              <a:t>4</a:t>
            </a:fld>
            <a:endParaRPr lang="en-GB"/>
          </a:p>
        </p:txBody>
      </p:sp>
    </p:spTree>
    <p:extLst>
      <p:ext uri="{BB962C8B-B14F-4D97-AF65-F5344CB8AC3E}">
        <p14:creationId xmlns:p14="http://schemas.microsoft.com/office/powerpoint/2010/main" val="2062482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0A29DB-2998-8AC7-6945-FB8D696FD5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64205B-041C-C4F2-9D68-E2458C3430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8E0791-578F-79BC-7539-B7091616BC7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660B9E51-DBC5-30BC-9AE8-BB6F43972298}"/>
              </a:ext>
            </a:extLst>
          </p:cNvPr>
          <p:cNvSpPr>
            <a:spLocks noGrp="1"/>
          </p:cNvSpPr>
          <p:nvPr>
            <p:ph type="sldNum" sz="quarter" idx="5"/>
          </p:nvPr>
        </p:nvSpPr>
        <p:spPr/>
        <p:txBody>
          <a:bodyPr/>
          <a:lstStyle/>
          <a:p>
            <a:fld id="{84441A73-3F2A-47BF-82E9-9BD1C97FD617}" type="slidenum">
              <a:rPr lang="en-GB" smtClean="0"/>
              <a:t>5</a:t>
            </a:fld>
            <a:endParaRPr lang="en-GB"/>
          </a:p>
        </p:txBody>
      </p:sp>
    </p:spTree>
    <p:extLst>
      <p:ext uri="{BB962C8B-B14F-4D97-AF65-F5344CB8AC3E}">
        <p14:creationId xmlns:p14="http://schemas.microsoft.com/office/powerpoint/2010/main" val="29953954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0D94B-B4FB-2344-8066-67B66EC30DC9}"/>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201D6018-5421-0334-9BF1-B84AE9154A5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4D44E453-5048-821A-5773-5A6EAE11FAEF}"/>
              </a:ext>
            </a:extLst>
          </p:cNvPr>
          <p:cNvSpPr>
            <a:spLocks noGrp="1"/>
          </p:cNvSpPr>
          <p:nvPr>
            <p:ph type="dt" sz="half" idx="10"/>
          </p:nvPr>
        </p:nvSpPr>
        <p:spPr/>
        <p:txBody>
          <a:bodyPr/>
          <a:lstStyle/>
          <a:p>
            <a:fld id="{03365950-B559-4BE7-AD6F-605DBFABB58F}" type="datetimeFigureOut">
              <a:rPr lang="en-GB" smtClean="0"/>
              <a:t>04/09/2025</a:t>
            </a:fld>
            <a:endParaRPr lang="en-GB"/>
          </a:p>
        </p:txBody>
      </p:sp>
      <p:sp>
        <p:nvSpPr>
          <p:cNvPr id="5" name="Footer Placeholder 4">
            <a:extLst>
              <a:ext uri="{FF2B5EF4-FFF2-40B4-BE49-F238E27FC236}">
                <a16:creationId xmlns:a16="http://schemas.microsoft.com/office/drawing/2014/main" id="{DD84CFC5-0416-C175-ECA0-0DA6ADA2D9D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ED45362-CE45-4D0D-84D6-5E0925DC3E31}"/>
              </a:ext>
            </a:extLst>
          </p:cNvPr>
          <p:cNvSpPr>
            <a:spLocks noGrp="1"/>
          </p:cNvSpPr>
          <p:nvPr>
            <p:ph type="sldNum" sz="quarter" idx="12"/>
          </p:nvPr>
        </p:nvSpPr>
        <p:spPr/>
        <p:txBody>
          <a:bodyPr/>
          <a:lstStyle/>
          <a:p>
            <a:fld id="{34C09099-5C83-4184-9C36-EE59D0A92B80}" type="slidenum">
              <a:rPr lang="en-GB" smtClean="0"/>
              <a:t>‹#›</a:t>
            </a:fld>
            <a:endParaRPr lang="en-GB"/>
          </a:p>
        </p:txBody>
      </p:sp>
    </p:spTree>
    <p:extLst>
      <p:ext uri="{BB962C8B-B14F-4D97-AF65-F5344CB8AC3E}">
        <p14:creationId xmlns:p14="http://schemas.microsoft.com/office/powerpoint/2010/main" val="3797951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4D064-AAC2-20E3-54D2-BEDDD5DEE119}"/>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3EADD96A-75F6-FB5F-357F-36CA441B1A96}"/>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087462B9-B527-335A-BE17-1989C40442DF}"/>
              </a:ext>
            </a:extLst>
          </p:cNvPr>
          <p:cNvSpPr>
            <a:spLocks noGrp="1"/>
          </p:cNvSpPr>
          <p:nvPr>
            <p:ph type="dt" sz="half" idx="10"/>
          </p:nvPr>
        </p:nvSpPr>
        <p:spPr/>
        <p:txBody>
          <a:bodyPr/>
          <a:lstStyle/>
          <a:p>
            <a:fld id="{03365950-B559-4BE7-AD6F-605DBFABB58F}" type="datetimeFigureOut">
              <a:rPr lang="en-GB" smtClean="0"/>
              <a:t>04/09/2025</a:t>
            </a:fld>
            <a:endParaRPr lang="en-GB"/>
          </a:p>
        </p:txBody>
      </p:sp>
      <p:sp>
        <p:nvSpPr>
          <p:cNvPr id="5" name="Footer Placeholder 4">
            <a:extLst>
              <a:ext uri="{FF2B5EF4-FFF2-40B4-BE49-F238E27FC236}">
                <a16:creationId xmlns:a16="http://schemas.microsoft.com/office/drawing/2014/main" id="{0ACC3C4B-7C84-A77D-95FD-32E3FA49350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AF31DC8-3C8B-14C2-65C3-CDE3377A942F}"/>
              </a:ext>
            </a:extLst>
          </p:cNvPr>
          <p:cNvSpPr>
            <a:spLocks noGrp="1"/>
          </p:cNvSpPr>
          <p:nvPr>
            <p:ph type="sldNum" sz="quarter" idx="12"/>
          </p:nvPr>
        </p:nvSpPr>
        <p:spPr/>
        <p:txBody>
          <a:bodyPr/>
          <a:lstStyle/>
          <a:p>
            <a:fld id="{34C09099-5C83-4184-9C36-EE59D0A92B80}" type="slidenum">
              <a:rPr lang="en-GB" smtClean="0"/>
              <a:t>‹#›</a:t>
            </a:fld>
            <a:endParaRPr lang="en-GB"/>
          </a:p>
        </p:txBody>
      </p:sp>
    </p:spTree>
    <p:extLst>
      <p:ext uri="{BB962C8B-B14F-4D97-AF65-F5344CB8AC3E}">
        <p14:creationId xmlns:p14="http://schemas.microsoft.com/office/powerpoint/2010/main" val="28024190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F6C382F-EC18-768B-675A-F7C126208533}"/>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C92426EB-4D09-1861-6A2B-F023F9B1825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F819AAD4-AFAA-FE27-BCD5-C296BFC5A9E7}"/>
              </a:ext>
            </a:extLst>
          </p:cNvPr>
          <p:cNvSpPr>
            <a:spLocks noGrp="1"/>
          </p:cNvSpPr>
          <p:nvPr>
            <p:ph type="dt" sz="half" idx="10"/>
          </p:nvPr>
        </p:nvSpPr>
        <p:spPr/>
        <p:txBody>
          <a:bodyPr/>
          <a:lstStyle/>
          <a:p>
            <a:fld id="{03365950-B559-4BE7-AD6F-605DBFABB58F}" type="datetimeFigureOut">
              <a:rPr lang="en-GB" smtClean="0"/>
              <a:t>04/09/2025</a:t>
            </a:fld>
            <a:endParaRPr lang="en-GB"/>
          </a:p>
        </p:txBody>
      </p:sp>
      <p:sp>
        <p:nvSpPr>
          <p:cNvPr id="5" name="Footer Placeholder 4">
            <a:extLst>
              <a:ext uri="{FF2B5EF4-FFF2-40B4-BE49-F238E27FC236}">
                <a16:creationId xmlns:a16="http://schemas.microsoft.com/office/drawing/2014/main" id="{7FF67214-888C-A399-AA67-4077D23A4BF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443111D-B9FE-0120-CBAF-1A5F9B2EF75A}"/>
              </a:ext>
            </a:extLst>
          </p:cNvPr>
          <p:cNvSpPr>
            <a:spLocks noGrp="1"/>
          </p:cNvSpPr>
          <p:nvPr>
            <p:ph type="sldNum" sz="quarter" idx="12"/>
          </p:nvPr>
        </p:nvSpPr>
        <p:spPr/>
        <p:txBody>
          <a:bodyPr/>
          <a:lstStyle/>
          <a:p>
            <a:fld id="{34C09099-5C83-4184-9C36-EE59D0A92B80}" type="slidenum">
              <a:rPr lang="en-GB" smtClean="0"/>
              <a:t>‹#›</a:t>
            </a:fld>
            <a:endParaRPr lang="en-GB"/>
          </a:p>
        </p:txBody>
      </p:sp>
    </p:spTree>
    <p:extLst>
      <p:ext uri="{BB962C8B-B14F-4D97-AF65-F5344CB8AC3E}">
        <p14:creationId xmlns:p14="http://schemas.microsoft.com/office/powerpoint/2010/main" val="2138789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7F7A8-9761-E6AA-9F93-05C50A6FC38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8BD80AED-4DD8-04BE-3CDD-1A458A37DB7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EB66166-29F9-B524-D023-E7F3E9161BEA}"/>
              </a:ext>
            </a:extLst>
          </p:cNvPr>
          <p:cNvSpPr>
            <a:spLocks noGrp="1"/>
          </p:cNvSpPr>
          <p:nvPr>
            <p:ph type="dt" sz="half" idx="10"/>
          </p:nvPr>
        </p:nvSpPr>
        <p:spPr/>
        <p:txBody>
          <a:bodyPr/>
          <a:lstStyle/>
          <a:p>
            <a:fld id="{03365950-B559-4BE7-AD6F-605DBFABB58F}" type="datetimeFigureOut">
              <a:rPr lang="en-GB" smtClean="0"/>
              <a:t>04/09/2025</a:t>
            </a:fld>
            <a:endParaRPr lang="en-GB"/>
          </a:p>
        </p:txBody>
      </p:sp>
      <p:sp>
        <p:nvSpPr>
          <p:cNvPr id="5" name="Footer Placeholder 4">
            <a:extLst>
              <a:ext uri="{FF2B5EF4-FFF2-40B4-BE49-F238E27FC236}">
                <a16:creationId xmlns:a16="http://schemas.microsoft.com/office/drawing/2014/main" id="{D80C907E-F57F-7EBA-D05C-1E1443E3691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EB1F0B7-95BA-E9DE-8808-C1C3947A8FAB}"/>
              </a:ext>
            </a:extLst>
          </p:cNvPr>
          <p:cNvSpPr>
            <a:spLocks noGrp="1"/>
          </p:cNvSpPr>
          <p:nvPr>
            <p:ph type="sldNum" sz="quarter" idx="12"/>
          </p:nvPr>
        </p:nvSpPr>
        <p:spPr/>
        <p:txBody>
          <a:bodyPr/>
          <a:lstStyle/>
          <a:p>
            <a:fld id="{34C09099-5C83-4184-9C36-EE59D0A92B80}" type="slidenum">
              <a:rPr lang="en-GB" smtClean="0"/>
              <a:t>‹#›</a:t>
            </a:fld>
            <a:endParaRPr lang="en-GB"/>
          </a:p>
        </p:txBody>
      </p:sp>
    </p:spTree>
    <p:extLst>
      <p:ext uri="{BB962C8B-B14F-4D97-AF65-F5344CB8AC3E}">
        <p14:creationId xmlns:p14="http://schemas.microsoft.com/office/powerpoint/2010/main" val="3192217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ED3ED-598E-04D8-D2E9-F1C98C30F7F2}"/>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E37BC2AF-5F84-9717-866D-B2060217E5E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D50B46E-9102-8BD4-F2A6-FC8E21FE0A77}"/>
              </a:ext>
            </a:extLst>
          </p:cNvPr>
          <p:cNvSpPr>
            <a:spLocks noGrp="1"/>
          </p:cNvSpPr>
          <p:nvPr>
            <p:ph type="dt" sz="half" idx="10"/>
          </p:nvPr>
        </p:nvSpPr>
        <p:spPr/>
        <p:txBody>
          <a:bodyPr/>
          <a:lstStyle/>
          <a:p>
            <a:fld id="{03365950-B559-4BE7-AD6F-605DBFABB58F}" type="datetimeFigureOut">
              <a:rPr lang="en-GB" smtClean="0"/>
              <a:t>04/09/2025</a:t>
            </a:fld>
            <a:endParaRPr lang="en-GB"/>
          </a:p>
        </p:txBody>
      </p:sp>
      <p:sp>
        <p:nvSpPr>
          <p:cNvPr id="5" name="Footer Placeholder 4">
            <a:extLst>
              <a:ext uri="{FF2B5EF4-FFF2-40B4-BE49-F238E27FC236}">
                <a16:creationId xmlns:a16="http://schemas.microsoft.com/office/drawing/2014/main" id="{768F335D-9D04-268F-3BB7-74B88BE7F26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1C79268-B944-A50B-1761-8DC82594229A}"/>
              </a:ext>
            </a:extLst>
          </p:cNvPr>
          <p:cNvSpPr>
            <a:spLocks noGrp="1"/>
          </p:cNvSpPr>
          <p:nvPr>
            <p:ph type="sldNum" sz="quarter" idx="12"/>
          </p:nvPr>
        </p:nvSpPr>
        <p:spPr/>
        <p:txBody>
          <a:bodyPr/>
          <a:lstStyle/>
          <a:p>
            <a:fld id="{34C09099-5C83-4184-9C36-EE59D0A92B80}" type="slidenum">
              <a:rPr lang="en-GB" smtClean="0"/>
              <a:t>‹#›</a:t>
            </a:fld>
            <a:endParaRPr lang="en-GB"/>
          </a:p>
        </p:txBody>
      </p:sp>
    </p:spTree>
    <p:extLst>
      <p:ext uri="{BB962C8B-B14F-4D97-AF65-F5344CB8AC3E}">
        <p14:creationId xmlns:p14="http://schemas.microsoft.com/office/powerpoint/2010/main" val="1271127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6616E-B766-C8F5-068B-B2F23A8AB0A7}"/>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8AB81A94-0C69-CDB8-7A81-65945AA22E6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F7365783-E60C-728E-B30A-0E20F0B64301}"/>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8B01E1D-5854-80B4-DC9C-D301A31D4799}"/>
              </a:ext>
            </a:extLst>
          </p:cNvPr>
          <p:cNvSpPr>
            <a:spLocks noGrp="1"/>
          </p:cNvSpPr>
          <p:nvPr>
            <p:ph type="dt" sz="half" idx="10"/>
          </p:nvPr>
        </p:nvSpPr>
        <p:spPr/>
        <p:txBody>
          <a:bodyPr/>
          <a:lstStyle/>
          <a:p>
            <a:fld id="{03365950-B559-4BE7-AD6F-605DBFABB58F}" type="datetimeFigureOut">
              <a:rPr lang="en-GB" smtClean="0"/>
              <a:t>04/09/2025</a:t>
            </a:fld>
            <a:endParaRPr lang="en-GB"/>
          </a:p>
        </p:txBody>
      </p:sp>
      <p:sp>
        <p:nvSpPr>
          <p:cNvPr id="6" name="Footer Placeholder 5">
            <a:extLst>
              <a:ext uri="{FF2B5EF4-FFF2-40B4-BE49-F238E27FC236}">
                <a16:creationId xmlns:a16="http://schemas.microsoft.com/office/drawing/2014/main" id="{2863E47F-00D4-9B3C-2A82-FB71E702B42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1447338-A8F4-2EC8-2E59-F3F236B8B85C}"/>
              </a:ext>
            </a:extLst>
          </p:cNvPr>
          <p:cNvSpPr>
            <a:spLocks noGrp="1"/>
          </p:cNvSpPr>
          <p:nvPr>
            <p:ph type="sldNum" sz="quarter" idx="12"/>
          </p:nvPr>
        </p:nvSpPr>
        <p:spPr/>
        <p:txBody>
          <a:bodyPr/>
          <a:lstStyle/>
          <a:p>
            <a:fld id="{34C09099-5C83-4184-9C36-EE59D0A92B80}" type="slidenum">
              <a:rPr lang="en-GB" smtClean="0"/>
              <a:t>‹#›</a:t>
            </a:fld>
            <a:endParaRPr lang="en-GB"/>
          </a:p>
        </p:txBody>
      </p:sp>
    </p:spTree>
    <p:extLst>
      <p:ext uri="{BB962C8B-B14F-4D97-AF65-F5344CB8AC3E}">
        <p14:creationId xmlns:p14="http://schemas.microsoft.com/office/powerpoint/2010/main" val="180170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9C6F1-E10B-FEFD-0B8A-481AC9DE2B8D}"/>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D0477ACD-2025-537B-3D61-06B4415D498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6F2D97B-53CC-4DD1-E36C-B825AE60145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920C178B-FA6A-41FD-DE56-A5DB5007C73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A5E8766-C660-D377-939F-2053BB94B9FA}"/>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665652B5-3E40-64B6-9290-374F8FDE2AD9}"/>
              </a:ext>
            </a:extLst>
          </p:cNvPr>
          <p:cNvSpPr>
            <a:spLocks noGrp="1"/>
          </p:cNvSpPr>
          <p:nvPr>
            <p:ph type="dt" sz="half" idx="10"/>
          </p:nvPr>
        </p:nvSpPr>
        <p:spPr/>
        <p:txBody>
          <a:bodyPr/>
          <a:lstStyle/>
          <a:p>
            <a:fld id="{03365950-B559-4BE7-AD6F-605DBFABB58F}" type="datetimeFigureOut">
              <a:rPr lang="en-GB" smtClean="0"/>
              <a:t>04/09/2025</a:t>
            </a:fld>
            <a:endParaRPr lang="en-GB"/>
          </a:p>
        </p:txBody>
      </p:sp>
      <p:sp>
        <p:nvSpPr>
          <p:cNvPr id="8" name="Footer Placeholder 7">
            <a:extLst>
              <a:ext uri="{FF2B5EF4-FFF2-40B4-BE49-F238E27FC236}">
                <a16:creationId xmlns:a16="http://schemas.microsoft.com/office/drawing/2014/main" id="{EF03117F-6CF8-7089-5FD3-DB6C59C52B4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E33AAAE-E92D-9B73-7A30-80B4B42728D9}"/>
              </a:ext>
            </a:extLst>
          </p:cNvPr>
          <p:cNvSpPr>
            <a:spLocks noGrp="1"/>
          </p:cNvSpPr>
          <p:nvPr>
            <p:ph type="sldNum" sz="quarter" idx="12"/>
          </p:nvPr>
        </p:nvSpPr>
        <p:spPr/>
        <p:txBody>
          <a:bodyPr/>
          <a:lstStyle/>
          <a:p>
            <a:fld id="{34C09099-5C83-4184-9C36-EE59D0A92B80}" type="slidenum">
              <a:rPr lang="en-GB" smtClean="0"/>
              <a:t>‹#›</a:t>
            </a:fld>
            <a:endParaRPr lang="en-GB"/>
          </a:p>
        </p:txBody>
      </p:sp>
    </p:spTree>
    <p:extLst>
      <p:ext uri="{BB962C8B-B14F-4D97-AF65-F5344CB8AC3E}">
        <p14:creationId xmlns:p14="http://schemas.microsoft.com/office/powerpoint/2010/main" val="142547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0896E-8389-1E1B-CE5B-7D25062174E1}"/>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2A503B1B-49EA-6FE5-FF64-F6B89BDEF377}"/>
              </a:ext>
            </a:extLst>
          </p:cNvPr>
          <p:cNvSpPr>
            <a:spLocks noGrp="1"/>
          </p:cNvSpPr>
          <p:nvPr>
            <p:ph type="dt" sz="half" idx="10"/>
          </p:nvPr>
        </p:nvSpPr>
        <p:spPr/>
        <p:txBody>
          <a:bodyPr/>
          <a:lstStyle/>
          <a:p>
            <a:fld id="{03365950-B559-4BE7-AD6F-605DBFABB58F}" type="datetimeFigureOut">
              <a:rPr lang="en-GB" smtClean="0"/>
              <a:t>04/09/2025</a:t>
            </a:fld>
            <a:endParaRPr lang="en-GB"/>
          </a:p>
        </p:txBody>
      </p:sp>
      <p:sp>
        <p:nvSpPr>
          <p:cNvPr id="4" name="Footer Placeholder 3">
            <a:extLst>
              <a:ext uri="{FF2B5EF4-FFF2-40B4-BE49-F238E27FC236}">
                <a16:creationId xmlns:a16="http://schemas.microsoft.com/office/drawing/2014/main" id="{FFA1852E-1402-43BE-1E15-CEDFFBAE33B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D15E1C13-6F76-B4A7-8A96-462792E98DC9}"/>
              </a:ext>
            </a:extLst>
          </p:cNvPr>
          <p:cNvSpPr>
            <a:spLocks noGrp="1"/>
          </p:cNvSpPr>
          <p:nvPr>
            <p:ph type="sldNum" sz="quarter" idx="12"/>
          </p:nvPr>
        </p:nvSpPr>
        <p:spPr/>
        <p:txBody>
          <a:bodyPr/>
          <a:lstStyle/>
          <a:p>
            <a:fld id="{34C09099-5C83-4184-9C36-EE59D0A92B80}" type="slidenum">
              <a:rPr lang="en-GB" smtClean="0"/>
              <a:t>‹#›</a:t>
            </a:fld>
            <a:endParaRPr lang="en-GB"/>
          </a:p>
        </p:txBody>
      </p:sp>
    </p:spTree>
    <p:extLst>
      <p:ext uri="{BB962C8B-B14F-4D97-AF65-F5344CB8AC3E}">
        <p14:creationId xmlns:p14="http://schemas.microsoft.com/office/powerpoint/2010/main" val="242982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5848D89-69F4-7BA8-3C2E-B433B16F67CE}"/>
              </a:ext>
            </a:extLst>
          </p:cNvPr>
          <p:cNvSpPr>
            <a:spLocks noGrp="1"/>
          </p:cNvSpPr>
          <p:nvPr>
            <p:ph type="dt" sz="half" idx="10"/>
          </p:nvPr>
        </p:nvSpPr>
        <p:spPr/>
        <p:txBody>
          <a:bodyPr/>
          <a:lstStyle/>
          <a:p>
            <a:fld id="{03365950-B559-4BE7-AD6F-605DBFABB58F}" type="datetimeFigureOut">
              <a:rPr lang="en-GB" smtClean="0"/>
              <a:t>04/09/2025</a:t>
            </a:fld>
            <a:endParaRPr lang="en-GB"/>
          </a:p>
        </p:txBody>
      </p:sp>
      <p:sp>
        <p:nvSpPr>
          <p:cNvPr id="3" name="Footer Placeholder 2">
            <a:extLst>
              <a:ext uri="{FF2B5EF4-FFF2-40B4-BE49-F238E27FC236}">
                <a16:creationId xmlns:a16="http://schemas.microsoft.com/office/drawing/2014/main" id="{74404AAC-FF75-0CAC-1C8B-EB5BB5E75F8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DB984E1-93EB-BD4C-0EE8-7B71518F2318}"/>
              </a:ext>
            </a:extLst>
          </p:cNvPr>
          <p:cNvSpPr>
            <a:spLocks noGrp="1"/>
          </p:cNvSpPr>
          <p:nvPr>
            <p:ph type="sldNum" sz="quarter" idx="12"/>
          </p:nvPr>
        </p:nvSpPr>
        <p:spPr/>
        <p:txBody>
          <a:bodyPr/>
          <a:lstStyle/>
          <a:p>
            <a:fld id="{34C09099-5C83-4184-9C36-EE59D0A92B80}" type="slidenum">
              <a:rPr lang="en-GB" smtClean="0"/>
              <a:t>‹#›</a:t>
            </a:fld>
            <a:endParaRPr lang="en-GB"/>
          </a:p>
        </p:txBody>
      </p:sp>
    </p:spTree>
    <p:extLst>
      <p:ext uri="{BB962C8B-B14F-4D97-AF65-F5344CB8AC3E}">
        <p14:creationId xmlns:p14="http://schemas.microsoft.com/office/powerpoint/2010/main" val="9534134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EF41C-1E6C-6EFF-FF9E-DB8EB92692A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33DDE558-B3AE-F353-3848-8180644079E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2E106CBF-05E6-903B-327C-0411339EC8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3964B7B-FFC1-68EC-23DB-803A056AEFA5}"/>
              </a:ext>
            </a:extLst>
          </p:cNvPr>
          <p:cNvSpPr>
            <a:spLocks noGrp="1"/>
          </p:cNvSpPr>
          <p:nvPr>
            <p:ph type="dt" sz="half" idx="10"/>
          </p:nvPr>
        </p:nvSpPr>
        <p:spPr/>
        <p:txBody>
          <a:bodyPr/>
          <a:lstStyle/>
          <a:p>
            <a:fld id="{03365950-B559-4BE7-AD6F-605DBFABB58F}" type="datetimeFigureOut">
              <a:rPr lang="en-GB" smtClean="0"/>
              <a:t>04/09/2025</a:t>
            </a:fld>
            <a:endParaRPr lang="en-GB"/>
          </a:p>
        </p:txBody>
      </p:sp>
      <p:sp>
        <p:nvSpPr>
          <p:cNvPr id="6" name="Footer Placeholder 5">
            <a:extLst>
              <a:ext uri="{FF2B5EF4-FFF2-40B4-BE49-F238E27FC236}">
                <a16:creationId xmlns:a16="http://schemas.microsoft.com/office/drawing/2014/main" id="{AAD026CE-7CFF-A304-26C5-41AAD23EAA9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BA1BFE9-A3EA-7DFE-9E09-1517E8A17F9B}"/>
              </a:ext>
            </a:extLst>
          </p:cNvPr>
          <p:cNvSpPr>
            <a:spLocks noGrp="1"/>
          </p:cNvSpPr>
          <p:nvPr>
            <p:ph type="sldNum" sz="quarter" idx="12"/>
          </p:nvPr>
        </p:nvSpPr>
        <p:spPr/>
        <p:txBody>
          <a:bodyPr/>
          <a:lstStyle/>
          <a:p>
            <a:fld id="{34C09099-5C83-4184-9C36-EE59D0A92B80}" type="slidenum">
              <a:rPr lang="en-GB" smtClean="0"/>
              <a:t>‹#›</a:t>
            </a:fld>
            <a:endParaRPr lang="en-GB"/>
          </a:p>
        </p:txBody>
      </p:sp>
    </p:spTree>
    <p:extLst>
      <p:ext uri="{BB962C8B-B14F-4D97-AF65-F5344CB8AC3E}">
        <p14:creationId xmlns:p14="http://schemas.microsoft.com/office/powerpoint/2010/main" val="18431209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8B8EAA-04D3-9A7C-371C-BC8D02D3058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0AF09903-29F9-AC40-CB15-17D2C01D089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B76E7AE-2778-B500-9FCE-3BD9B1B8C0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66D9001-6A7C-FDF8-750E-83A0B525DCB9}"/>
              </a:ext>
            </a:extLst>
          </p:cNvPr>
          <p:cNvSpPr>
            <a:spLocks noGrp="1"/>
          </p:cNvSpPr>
          <p:nvPr>
            <p:ph type="dt" sz="half" idx="10"/>
          </p:nvPr>
        </p:nvSpPr>
        <p:spPr/>
        <p:txBody>
          <a:bodyPr/>
          <a:lstStyle/>
          <a:p>
            <a:fld id="{03365950-B559-4BE7-AD6F-605DBFABB58F}" type="datetimeFigureOut">
              <a:rPr lang="en-GB" smtClean="0"/>
              <a:t>04/09/2025</a:t>
            </a:fld>
            <a:endParaRPr lang="en-GB"/>
          </a:p>
        </p:txBody>
      </p:sp>
      <p:sp>
        <p:nvSpPr>
          <p:cNvPr id="6" name="Footer Placeholder 5">
            <a:extLst>
              <a:ext uri="{FF2B5EF4-FFF2-40B4-BE49-F238E27FC236}">
                <a16:creationId xmlns:a16="http://schemas.microsoft.com/office/drawing/2014/main" id="{DF9BE2B9-AA03-DC41-D848-B2C47BE81C9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6CEF585-F35D-FB6A-545E-9B6B598E19A4}"/>
              </a:ext>
            </a:extLst>
          </p:cNvPr>
          <p:cNvSpPr>
            <a:spLocks noGrp="1"/>
          </p:cNvSpPr>
          <p:nvPr>
            <p:ph type="sldNum" sz="quarter" idx="12"/>
          </p:nvPr>
        </p:nvSpPr>
        <p:spPr/>
        <p:txBody>
          <a:bodyPr/>
          <a:lstStyle/>
          <a:p>
            <a:fld id="{34C09099-5C83-4184-9C36-EE59D0A92B80}" type="slidenum">
              <a:rPr lang="en-GB" smtClean="0"/>
              <a:t>‹#›</a:t>
            </a:fld>
            <a:endParaRPr lang="en-GB"/>
          </a:p>
        </p:txBody>
      </p:sp>
    </p:spTree>
    <p:extLst>
      <p:ext uri="{BB962C8B-B14F-4D97-AF65-F5344CB8AC3E}">
        <p14:creationId xmlns:p14="http://schemas.microsoft.com/office/powerpoint/2010/main" val="3963211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A0D560F-CA2C-3CC0-138F-2F6716E589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E2CED2C5-8698-47AF-9916-447F585C6B2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5E6661F6-D506-B9AB-38A4-1C48D9F1316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03365950-B559-4BE7-AD6F-605DBFABB58F}" type="datetimeFigureOut">
              <a:rPr lang="en-GB" smtClean="0"/>
              <a:t>04/09/2025</a:t>
            </a:fld>
            <a:endParaRPr lang="en-GB"/>
          </a:p>
        </p:txBody>
      </p:sp>
      <p:sp>
        <p:nvSpPr>
          <p:cNvPr id="5" name="Footer Placeholder 4">
            <a:extLst>
              <a:ext uri="{FF2B5EF4-FFF2-40B4-BE49-F238E27FC236}">
                <a16:creationId xmlns:a16="http://schemas.microsoft.com/office/drawing/2014/main" id="{C04F1193-906F-22DA-0A9E-8D02BD9739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C0C10B24-F62C-233F-13D7-5247CD3062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4C09099-5C83-4184-9C36-EE59D0A92B80}" type="slidenum">
              <a:rPr lang="en-GB" smtClean="0"/>
              <a:t>‹#›</a:t>
            </a:fld>
            <a:endParaRPr lang="en-GB"/>
          </a:p>
        </p:txBody>
      </p:sp>
    </p:spTree>
    <p:extLst>
      <p:ext uri="{BB962C8B-B14F-4D97-AF65-F5344CB8AC3E}">
        <p14:creationId xmlns:p14="http://schemas.microsoft.com/office/powerpoint/2010/main" val="4775990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DBAFC-35E5-27AD-4DE1-ADFC5069CC1B}"/>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926312EA-6ECD-BFF9-0B9F-CFC830CB6D90}"/>
              </a:ext>
            </a:extLst>
          </p:cNvPr>
          <p:cNvSpPr txBox="1"/>
          <p:nvPr/>
        </p:nvSpPr>
        <p:spPr>
          <a:xfrm>
            <a:off x="3327387" y="4724400"/>
            <a:ext cx="6750567" cy="523220"/>
          </a:xfrm>
          <a:prstGeom prst="rect">
            <a:avLst/>
          </a:prstGeom>
          <a:noFill/>
        </p:spPr>
        <p:txBody>
          <a:bodyPr wrap="square" rtlCol="0">
            <a:spAutoFit/>
          </a:bodyPr>
          <a:lstStyle/>
          <a:p>
            <a:pPr algn="ctr"/>
            <a:r>
              <a:rPr lang="en-GB" sz="2800" dirty="0">
                <a:solidFill>
                  <a:schemeClr val="bg1"/>
                </a:solidFill>
                <a:latin typeface="Montserrat" pitchFamily="2" charset="0"/>
              </a:rPr>
              <a:t>Celebrating 200 years of community</a:t>
            </a:r>
          </a:p>
        </p:txBody>
      </p:sp>
      <p:pic>
        <p:nvPicPr>
          <p:cNvPr id="7" name="Picture 6" descr="A blue background with white text and green text&#10;&#10;AI-generated content may be incorrect.">
            <a:extLst>
              <a:ext uri="{FF2B5EF4-FFF2-40B4-BE49-F238E27FC236}">
                <a16:creationId xmlns:a16="http://schemas.microsoft.com/office/drawing/2014/main" id="{44400954-811B-3022-BB14-C93C9EFA43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7143"/>
          </a:xfrm>
          <a:prstGeom prst="rect">
            <a:avLst/>
          </a:prstGeom>
          <a:ln>
            <a:solidFill>
              <a:srgbClr val="000093"/>
            </a:solidFill>
          </a:ln>
        </p:spPr>
      </p:pic>
    </p:spTree>
    <p:extLst>
      <p:ext uri="{BB962C8B-B14F-4D97-AF65-F5344CB8AC3E}">
        <p14:creationId xmlns:p14="http://schemas.microsoft.com/office/powerpoint/2010/main" val="826142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F024E9ED-5904-968D-1CEC-0C97EFFA4B5C}"/>
              </a:ext>
            </a:extLst>
          </p:cNvPr>
          <p:cNvSpPr>
            <a:spLocks/>
          </p:cNvSpPr>
          <p:nvPr/>
        </p:nvSpPr>
        <p:spPr>
          <a:xfrm>
            <a:off x="-2" y="0"/>
            <a:ext cx="12192000" cy="2770632"/>
          </a:xfrm>
          <a:custGeom>
            <a:avLst/>
            <a:gdLst>
              <a:gd name="connsiteX0" fmla="*/ 12192000 w 13431362"/>
              <a:gd name="connsiteY0" fmla="*/ 195893 h 2770632"/>
              <a:gd name="connsiteX1" fmla="*/ 13332900 w 13431362"/>
              <a:gd name="connsiteY1" fmla="*/ 195893 h 2770632"/>
              <a:gd name="connsiteX2" fmla="*/ 13424366 w 13431362"/>
              <a:gd name="connsiteY2" fmla="*/ 331370 h 2770632"/>
              <a:gd name="connsiteX3" fmla="*/ 12738496 w 13431362"/>
              <a:gd name="connsiteY3" fmla="*/ 2441965 h 2770632"/>
              <a:gd name="connsiteX4" fmla="*/ 12559068 w 13431362"/>
              <a:gd name="connsiteY4" fmla="*/ 2577381 h 2770632"/>
              <a:gd name="connsiteX5" fmla="*/ 12192000 w 13431362"/>
              <a:gd name="connsiteY5" fmla="*/ 2577381 h 2770632"/>
              <a:gd name="connsiteX6" fmla="*/ 0 w 13431362"/>
              <a:gd name="connsiteY6" fmla="*/ 0 h 2770632"/>
              <a:gd name="connsiteX7" fmla="*/ 12192000 w 13431362"/>
              <a:gd name="connsiteY7" fmla="*/ 0 h 2770632"/>
              <a:gd name="connsiteX8" fmla="*/ 12192000 w 13431362"/>
              <a:gd name="connsiteY8" fmla="*/ 195893 h 2770632"/>
              <a:gd name="connsiteX9" fmla="*/ 8447416 w 13431362"/>
              <a:gd name="connsiteY9" fmla="*/ 195893 h 2770632"/>
              <a:gd name="connsiteX10" fmla="*/ 8267988 w 13431362"/>
              <a:gd name="connsiteY10" fmla="*/ 331370 h 2770632"/>
              <a:gd name="connsiteX11" fmla="*/ 7582180 w 13431362"/>
              <a:gd name="connsiteY11" fmla="*/ 2441965 h 2770632"/>
              <a:gd name="connsiteX12" fmla="*/ 7673584 w 13431362"/>
              <a:gd name="connsiteY12" fmla="*/ 2577381 h 2770632"/>
              <a:gd name="connsiteX13" fmla="*/ 12192000 w 13431362"/>
              <a:gd name="connsiteY13" fmla="*/ 2577381 h 2770632"/>
              <a:gd name="connsiteX14" fmla="*/ 12192000 w 13431362"/>
              <a:gd name="connsiteY14" fmla="*/ 2770632 h 2770632"/>
              <a:gd name="connsiteX15" fmla="*/ 0 w 13431362"/>
              <a:gd name="connsiteY15" fmla="*/ 2770632 h 2770632"/>
              <a:gd name="connsiteX0" fmla="*/ 12192000 w 13424931"/>
              <a:gd name="connsiteY0" fmla="*/ 195893 h 2770632"/>
              <a:gd name="connsiteX1" fmla="*/ 12609000 w 13424931"/>
              <a:gd name="connsiteY1" fmla="*/ 1129343 h 2770632"/>
              <a:gd name="connsiteX2" fmla="*/ 13424366 w 13424931"/>
              <a:gd name="connsiteY2" fmla="*/ 331370 h 2770632"/>
              <a:gd name="connsiteX3" fmla="*/ 12738496 w 13424931"/>
              <a:gd name="connsiteY3" fmla="*/ 2441965 h 2770632"/>
              <a:gd name="connsiteX4" fmla="*/ 12559068 w 13424931"/>
              <a:gd name="connsiteY4" fmla="*/ 2577381 h 2770632"/>
              <a:gd name="connsiteX5" fmla="*/ 12192000 w 13424931"/>
              <a:gd name="connsiteY5" fmla="*/ 2577381 h 2770632"/>
              <a:gd name="connsiteX6" fmla="*/ 12192000 w 13424931"/>
              <a:gd name="connsiteY6" fmla="*/ 195893 h 2770632"/>
              <a:gd name="connsiteX7" fmla="*/ 0 w 13424931"/>
              <a:gd name="connsiteY7" fmla="*/ 0 h 2770632"/>
              <a:gd name="connsiteX8" fmla="*/ 12192000 w 13424931"/>
              <a:gd name="connsiteY8" fmla="*/ 0 h 2770632"/>
              <a:gd name="connsiteX9" fmla="*/ 12192000 w 13424931"/>
              <a:gd name="connsiteY9" fmla="*/ 195893 h 2770632"/>
              <a:gd name="connsiteX10" fmla="*/ 8447416 w 13424931"/>
              <a:gd name="connsiteY10" fmla="*/ 195893 h 2770632"/>
              <a:gd name="connsiteX11" fmla="*/ 8267988 w 13424931"/>
              <a:gd name="connsiteY11" fmla="*/ 331370 h 2770632"/>
              <a:gd name="connsiteX12" fmla="*/ 7582180 w 13424931"/>
              <a:gd name="connsiteY12" fmla="*/ 2441965 h 2770632"/>
              <a:gd name="connsiteX13" fmla="*/ 7673584 w 13424931"/>
              <a:gd name="connsiteY13" fmla="*/ 2577381 h 2770632"/>
              <a:gd name="connsiteX14" fmla="*/ 12192000 w 13424931"/>
              <a:gd name="connsiteY14" fmla="*/ 2577381 h 2770632"/>
              <a:gd name="connsiteX15" fmla="*/ 12192000 w 13424931"/>
              <a:gd name="connsiteY15" fmla="*/ 2770632 h 2770632"/>
              <a:gd name="connsiteX16" fmla="*/ 0 w 13424931"/>
              <a:gd name="connsiteY16" fmla="*/ 2770632 h 2770632"/>
              <a:gd name="connsiteX17" fmla="*/ 0 w 13424931"/>
              <a:gd name="connsiteY17" fmla="*/ 0 h 2770632"/>
              <a:gd name="connsiteX0" fmla="*/ 12192000 w 13424366"/>
              <a:gd name="connsiteY0" fmla="*/ 222017 h 2796756"/>
              <a:gd name="connsiteX1" fmla="*/ 13424366 w 13424366"/>
              <a:gd name="connsiteY1" fmla="*/ 357494 h 2796756"/>
              <a:gd name="connsiteX2" fmla="*/ 12738496 w 13424366"/>
              <a:gd name="connsiteY2" fmla="*/ 2468089 h 2796756"/>
              <a:gd name="connsiteX3" fmla="*/ 12559068 w 13424366"/>
              <a:gd name="connsiteY3" fmla="*/ 2603505 h 2796756"/>
              <a:gd name="connsiteX4" fmla="*/ 12192000 w 13424366"/>
              <a:gd name="connsiteY4" fmla="*/ 2603505 h 2796756"/>
              <a:gd name="connsiteX5" fmla="*/ 12192000 w 13424366"/>
              <a:gd name="connsiteY5" fmla="*/ 222017 h 2796756"/>
              <a:gd name="connsiteX6" fmla="*/ 0 w 13424366"/>
              <a:gd name="connsiteY6" fmla="*/ 26124 h 2796756"/>
              <a:gd name="connsiteX7" fmla="*/ 12192000 w 13424366"/>
              <a:gd name="connsiteY7" fmla="*/ 26124 h 2796756"/>
              <a:gd name="connsiteX8" fmla="*/ 12192000 w 13424366"/>
              <a:gd name="connsiteY8" fmla="*/ 222017 h 2796756"/>
              <a:gd name="connsiteX9" fmla="*/ 8447416 w 13424366"/>
              <a:gd name="connsiteY9" fmla="*/ 222017 h 2796756"/>
              <a:gd name="connsiteX10" fmla="*/ 8267988 w 13424366"/>
              <a:gd name="connsiteY10" fmla="*/ 357494 h 2796756"/>
              <a:gd name="connsiteX11" fmla="*/ 7582180 w 13424366"/>
              <a:gd name="connsiteY11" fmla="*/ 2468089 h 2796756"/>
              <a:gd name="connsiteX12" fmla="*/ 7673584 w 13424366"/>
              <a:gd name="connsiteY12" fmla="*/ 2603505 h 2796756"/>
              <a:gd name="connsiteX13" fmla="*/ 12192000 w 13424366"/>
              <a:gd name="connsiteY13" fmla="*/ 2603505 h 2796756"/>
              <a:gd name="connsiteX14" fmla="*/ 12192000 w 13424366"/>
              <a:gd name="connsiteY14" fmla="*/ 2796756 h 2796756"/>
              <a:gd name="connsiteX15" fmla="*/ 0 w 13424366"/>
              <a:gd name="connsiteY15" fmla="*/ 2796756 h 2796756"/>
              <a:gd name="connsiteX16" fmla="*/ 0 w 13424366"/>
              <a:gd name="connsiteY16" fmla="*/ 26124 h 2796756"/>
              <a:gd name="connsiteX0" fmla="*/ 12192000 w 12738496"/>
              <a:gd name="connsiteY0" fmla="*/ 195893 h 2770632"/>
              <a:gd name="connsiteX1" fmla="*/ 12738496 w 12738496"/>
              <a:gd name="connsiteY1" fmla="*/ 2441965 h 2770632"/>
              <a:gd name="connsiteX2" fmla="*/ 12559068 w 12738496"/>
              <a:gd name="connsiteY2" fmla="*/ 2577381 h 2770632"/>
              <a:gd name="connsiteX3" fmla="*/ 12192000 w 12738496"/>
              <a:gd name="connsiteY3" fmla="*/ 2577381 h 2770632"/>
              <a:gd name="connsiteX4" fmla="*/ 12192000 w 12738496"/>
              <a:gd name="connsiteY4" fmla="*/ 195893 h 2770632"/>
              <a:gd name="connsiteX5" fmla="*/ 0 w 12738496"/>
              <a:gd name="connsiteY5" fmla="*/ 0 h 2770632"/>
              <a:gd name="connsiteX6" fmla="*/ 12192000 w 12738496"/>
              <a:gd name="connsiteY6" fmla="*/ 0 h 2770632"/>
              <a:gd name="connsiteX7" fmla="*/ 12192000 w 12738496"/>
              <a:gd name="connsiteY7" fmla="*/ 195893 h 2770632"/>
              <a:gd name="connsiteX8" fmla="*/ 8447416 w 12738496"/>
              <a:gd name="connsiteY8" fmla="*/ 195893 h 2770632"/>
              <a:gd name="connsiteX9" fmla="*/ 8267988 w 12738496"/>
              <a:gd name="connsiteY9" fmla="*/ 331370 h 2770632"/>
              <a:gd name="connsiteX10" fmla="*/ 7582180 w 12738496"/>
              <a:gd name="connsiteY10" fmla="*/ 2441965 h 2770632"/>
              <a:gd name="connsiteX11" fmla="*/ 7673584 w 12738496"/>
              <a:gd name="connsiteY11" fmla="*/ 2577381 h 2770632"/>
              <a:gd name="connsiteX12" fmla="*/ 12192000 w 12738496"/>
              <a:gd name="connsiteY12" fmla="*/ 2577381 h 2770632"/>
              <a:gd name="connsiteX13" fmla="*/ 12192000 w 12738496"/>
              <a:gd name="connsiteY13" fmla="*/ 2770632 h 2770632"/>
              <a:gd name="connsiteX14" fmla="*/ 0 w 12738496"/>
              <a:gd name="connsiteY14" fmla="*/ 2770632 h 2770632"/>
              <a:gd name="connsiteX15" fmla="*/ 0 w 12738496"/>
              <a:gd name="connsiteY15" fmla="*/ 0 h 2770632"/>
              <a:gd name="connsiteX0" fmla="*/ 12192000 w 12559068"/>
              <a:gd name="connsiteY0" fmla="*/ 195893 h 2770632"/>
              <a:gd name="connsiteX1" fmla="*/ 12559068 w 12559068"/>
              <a:gd name="connsiteY1" fmla="*/ 2577381 h 2770632"/>
              <a:gd name="connsiteX2" fmla="*/ 12192000 w 12559068"/>
              <a:gd name="connsiteY2" fmla="*/ 2577381 h 2770632"/>
              <a:gd name="connsiteX3" fmla="*/ 12192000 w 12559068"/>
              <a:gd name="connsiteY3" fmla="*/ 195893 h 2770632"/>
              <a:gd name="connsiteX4" fmla="*/ 0 w 12559068"/>
              <a:gd name="connsiteY4" fmla="*/ 0 h 2770632"/>
              <a:gd name="connsiteX5" fmla="*/ 12192000 w 12559068"/>
              <a:gd name="connsiteY5" fmla="*/ 0 h 2770632"/>
              <a:gd name="connsiteX6" fmla="*/ 12192000 w 12559068"/>
              <a:gd name="connsiteY6" fmla="*/ 195893 h 2770632"/>
              <a:gd name="connsiteX7" fmla="*/ 8447416 w 12559068"/>
              <a:gd name="connsiteY7" fmla="*/ 195893 h 2770632"/>
              <a:gd name="connsiteX8" fmla="*/ 8267988 w 12559068"/>
              <a:gd name="connsiteY8" fmla="*/ 331370 h 2770632"/>
              <a:gd name="connsiteX9" fmla="*/ 7582180 w 12559068"/>
              <a:gd name="connsiteY9" fmla="*/ 2441965 h 2770632"/>
              <a:gd name="connsiteX10" fmla="*/ 7673584 w 12559068"/>
              <a:gd name="connsiteY10" fmla="*/ 2577381 h 2770632"/>
              <a:gd name="connsiteX11" fmla="*/ 12192000 w 12559068"/>
              <a:gd name="connsiteY11" fmla="*/ 2577381 h 2770632"/>
              <a:gd name="connsiteX12" fmla="*/ 12192000 w 12559068"/>
              <a:gd name="connsiteY12" fmla="*/ 2770632 h 2770632"/>
              <a:gd name="connsiteX13" fmla="*/ 0 w 12559068"/>
              <a:gd name="connsiteY13" fmla="*/ 2770632 h 2770632"/>
              <a:gd name="connsiteX14" fmla="*/ 0 w 12559068"/>
              <a:gd name="connsiteY14" fmla="*/ 0 h 2770632"/>
              <a:gd name="connsiteX0" fmla="*/ 12192000 w 12192000"/>
              <a:gd name="connsiteY0" fmla="*/ 195893 h 2770632"/>
              <a:gd name="connsiteX1" fmla="*/ 12192000 w 12192000"/>
              <a:gd name="connsiteY1" fmla="*/ 2577381 h 2770632"/>
              <a:gd name="connsiteX2" fmla="*/ 12192000 w 12192000"/>
              <a:gd name="connsiteY2" fmla="*/ 195893 h 2770632"/>
              <a:gd name="connsiteX3" fmla="*/ 0 w 12192000"/>
              <a:gd name="connsiteY3" fmla="*/ 0 h 2770632"/>
              <a:gd name="connsiteX4" fmla="*/ 12192000 w 12192000"/>
              <a:gd name="connsiteY4" fmla="*/ 0 h 2770632"/>
              <a:gd name="connsiteX5" fmla="*/ 12192000 w 12192000"/>
              <a:gd name="connsiteY5" fmla="*/ 195893 h 2770632"/>
              <a:gd name="connsiteX6" fmla="*/ 8447416 w 12192000"/>
              <a:gd name="connsiteY6" fmla="*/ 195893 h 2770632"/>
              <a:gd name="connsiteX7" fmla="*/ 8267988 w 12192000"/>
              <a:gd name="connsiteY7" fmla="*/ 331370 h 2770632"/>
              <a:gd name="connsiteX8" fmla="*/ 7582180 w 12192000"/>
              <a:gd name="connsiteY8" fmla="*/ 2441965 h 2770632"/>
              <a:gd name="connsiteX9" fmla="*/ 7673584 w 12192000"/>
              <a:gd name="connsiteY9" fmla="*/ 2577381 h 2770632"/>
              <a:gd name="connsiteX10" fmla="*/ 12192000 w 12192000"/>
              <a:gd name="connsiteY10" fmla="*/ 2577381 h 2770632"/>
              <a:gd name="connsiteX11" fmla="*/ 12192000 w 12192000"/>
              <a:gd name="connsiteY11" fmla="*/ 2770632 h 2770632"/>
              <a:gd name="connsiteX12" fmla="*/ 0 w 12192000"/>
              <a:gd name="connsiteY12" fmla="*/ 2770632 h 2770632"/>
              <a:gd name="connsiteX13" fmla="*/ 0 w 12192000"/>
              <a:gd name="connsiteY13" fmla="*/ 0 h 2770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2770632">
                <a:moveTo>
                  <a:pt x="12192000" y="195893"/>
                </a:moveTo>
                <a:lnTo>
                  <a:pt x="12192000" y="2577381"/>
                </a:lnTo>
                <a:lnTo>
                  <a:pt x="12192000" y="195893"/>
                </a:lnTo>
                <a:close/>
                <a:moveTo>
                  <a:pt x="0" y="0"/>
                </a:moveTo>
                <a:lnTo>
                  <a:pt x="12192000" y="0"/>
                </a:lnTo>
                <a:lnTo>
                  <a:pt x="12192000" y="195893"/>
                </a:lnTo>
                <a:lnTo>
                  <a:pt x="8447416" y="195893"/>
                </a:lnTo>
                <a:cubicBezTo>
                  <a:pt x="8372608" y="195893"/>
                  <a:pt x="8292268" y="256563"/>
                  <a:pt x="8267988" y="331370"/>
                </a:cubicBezTo>
                <a:lnTo>
                  <a:pt x="7582180" y="2441965"/>
                </a:lnTo>
                <a:cubicBezTo>
                  <a:pt x="7557900" y="2516773"/>
                  <a:pt x="7598838" y="2577381"/>
                  <a:pt x="7673584" y="2577381"/>
                </a:cubicBezTo>
                <a:lnTo>
                  <a:pt x="12192000" y="2577381"/>
                </a:lnTo>
                <a:lnTo>
                  <a:pt x="12192000" y="2770632"/>
                </a:lnTo>
                <a:lnTo>
                  <a:pt x="0" y="2770632"/>
                </a:lnTo>
                <a:lnTo>
                  <a:pt x="0" y="0"/>
                </a:lnTo>
                <a:close/>
              </a:path>
            </a:pathLst>
          </a:custGeom>
          <a:solidFill>
            <a:srgbClr val="000093"/>
          </a:solidFill>
          <a:ln w="6147" cap="flat">
            <a:noFill/>
            <a:prstDash val="solid"/>
            <a:miter/>
          </a:ln>
        </p:spPr>
        <p:txBody>
          <a:bodyPr wrap="square" rtlCol="0" anchor="ctr">
            <a:noAutofit/>
          </a:bodyPr>
          <a:lstStyle/>
          <a:p>
            <a:endParaRPr lang="en-GB" dirty="0"/>
          </a:p>
        </p:txBody>
      </p:sp>
      <p:sp>
        <p:nvSpPr>
          <p:cNvPr id="16" name="Rectangle 15">
            <a:extLst>
              <a:ext uri="{FF2B5EF4-FFF2-40B4-BE49-F238E27FC236}">
                <a16:creationId xmlns:a16="http://schemas.microsoft.com/office/drawing/2014/main" id="{1A5E1F0A-C455-E37B-B895-B3A80C3544CC}"/>
              </a:ext>
            </a:extLst>
          </p:cNvPr>
          <p:cNvSpPr/>
          <p:nvPr/>
        </p:nvSpPr>
        <p:spPr>
          <a:xfrm>
            <a:off x="0" y="2770632"/>
            <a:ext cx="12192000" cy="219311"/>
          </a:xfrm>
          <a:prstGeom prst="rect">
            <a:avLst/>
          </a:prstGeom>
          <a:solidFill>
            <a:srgbClr val="9DFF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DA625C68-A38E-B4F0-8C2B-87D91BBD636D}"/>
              </a:ext>
            </a:extLst>
          </p:cNvPr>
          <p:cNvSpPr txBox="1"/>
          <p:nvPr/>
        </p:nvSpPr>
        <p:spPr>
          <a:xfrm>
            <a:off x="547714" y="3314859"/>
            <a:ext cx="2182008" cy="461665"/>
          </a:xfrm>
          <a:prstGeom prst="rect">
            <a:avLst/>
          </a:prstGeom>
          <a:noFill/>
        </p:spPr>
        <p:txBody>
          <a:bodyPr wrap="none" rtlCol="0">
            <a:spAutoFit/>
          </a:bodyPr>
          <a:lstStyle/>
          <a:p>
            <a:r>
              <a:rPr lang="en-GB" sz="2400" b="1" dirty="0">
                <a:solidFill>
                  <a:srgbClr val="000099"/>
                </a:solidFill>
                <a:latin typeface="Montserrat" pitchFamily="2" charset="0"/>
              </a:rPr>
              <a:t>Header 24pt</a:t>
            </a:r>
          </a:p>
        </p:txBody>
      </p:sp>
      <p:sp>
        <p:nvSpPr>
          <p:cNvPr id="20" name="TextBox 19">
            <a:extLst>
              <a:ext uri="{FF2B5EF4-FFF2-40B4-BE49-F238E27FC236}">
                <a16:creationId xmlns:a16="http://schemas.microsoft.com/office/drawing/2014/main" id="{A660F9B3-31F6-423B-CA39-183970B30DB7}"/>
              </a:ext>
            </a:extLst>
          </p:cNvPr>
          <p:cNvSpPr txBox="1"/>
          <p:nvPr/>
        </p:nvSpPr>
        <p:spPr>
          <a:xfrm>
            <a:off x="547713" y="4025954"/>
            <a:ext cx="5369509" cy="2062103"/>
          </a:xfrm>
          <a:prstGeom prst="rect">
            <a:avLst/>
          </a:prstGeom>
          <a:noFill/>
        </p:spPr>
        <p:txBody>
          <a:bodyPr wrap="square" rtlCol="0">
            <a:spAutoFit/>
          </a:bodyPr>
          <a:lstStyle/>
          <a:p>
            <a:r>
              <a:rPr lang="en-GB" sz="1600" dirty="0">
                <a:latin typeface="Montserrat" pitchFamily="2" charset="0"/>
              </a:rPr>
              <a:t>For 200 years, the rail industry has led the way, </a:t>
            </a:r>
            <a:br>
              <a:rPr lang="en-GB" sz="1600" dirty="0">
                <a:latin typeface="Montserrat" pitchFamily="2" charset="0"/>
              </a:rPr>
            </a:br>
            <a:r>
              <a:rPr lang="en-GB" sz="1600" dirty="0">
                <a:latin typeface="Montserrat" pitchFamily="2" charset="0"/>
              </a:rPr>
              <a:t>not only in industrial and technological innovation, but in social progress and development.</a:t>
            </a:r>
          </a:p>
          <a:p>
            <a:endParaRPr lang="en-GB" sz="1600" dirty="0">
              <a:latin typeface="Montserrat" pitchFamily="2" charset="0"/>
            </a:endParaRPr>
          </a:p>
          <a:p>
            <a:r>
              <a:rPr lang="en-GB" sz="1600" dirty="0">
                <a:latin typeface="Montserrat" pitchFamily="2" charset="0"/>
              </a:rPr>
              <a:t>Rail workers and employers have driven new working practices as well as policy and legislation that shaped communities and made life better for workers across the rail industry and beyond.</a:t>
            </a:r>
          </a:p>
        </p:txBody>
      </p:sp>
      <p:sp>
        <p:nvSpPr>
          <p:cNvPr id="21" name="TextBox 20">
            <a:extLst>
              <a:ext uri="{FF2B5EF4-FFF2-40B4-BE49-F238E27FC236}">
                <a16:creationId xmlns:a16="http://schemas.microsoft.com/office/drawing/2014/main" id="{4E27AB49-6FDC-BD6A-AE30-6CB66041A7E9}"/>
              </a:ext>
            </a:extLst>
          </p:cNvPr>
          <p:cNvSpPr txBox="1"/>
          <p:nvPr/>
        </p:nvSpPr>
        <p:spPr>
          <a:xfrm>
            <a:off x="6204887" y="4025954"/>
            <a:ext cx="5528447" cy="2062103"/>
          </a:xfrm>
          <a:prstGeom prst="rect">
            <a:avLst/>
          </a:prstGeom>
          <a:noFill/>
        </p:spPr>
        <p:txBody>
          <a:bodyPr wrap="square" rtlCol="0">
            <a:spAutoFit/>
          </a:bodyPr>
          <a:lstStyle/>
          <a:p>
            <a:r>
              <a:rPr lang="en-GB" sz="1600" b="1" dirty="0">
                <a:latin typeface="Montserrat" pitchFamily="2" charset="0"/>
              </a:rPr>
              <a:t>#BeyondTheTracks200 </a:t>
            </a:r>
            <a:r>
              <a:rPr lang="en-GB" sz="1600" dirty="0">
                <a:latin typeface="Montserrat" pitchFamily="2" charset="0"/>
              </a:rPr>
              <a:t>community-building and pastoral care, to pensions and financial protection.</a:t>
            </a:r>
          </a:p>
          <a:p>
            <a:endParaRPr lang="en-GB" sz="1600" dirty="0">
              <a:latin typeface="Montserrat" pitchFamily="2" charset="0"/>
            </a:endParaRPr>
          </a:p>
          <a:p>
            <a:r>
              <a:rPr lang="en-GB" sz="1600" dirty="0">
                <a:latin typeface="Montserrat" pitchFamily="2" charset="0"/>
              </a:rPr>
              <a:t>From community-building and pastoral care, to pensions and financial protection for working people, join us to explore the ways that rail has shaped our communities for the better, and to learn we can continue to deliver for generations to come.</a:t>
            </a:r>
          </a:p>
        </p:txBody>
      </p:sp>
      <p:sp>
        <p:nvSpPr>
          <p:cNvPr id="3" name="TextBox 2">
            <a:extLst>
              <a:ext uri="{FF2B5EF4-FFF2-40B4-BE49-F238E27FC236}">
                <a16:creationId xmlns:a16="http://schemas.microsoft.com/office/drawing/2014/main" id="{E1B3EE04-AEC0-34E4-9C77-C944980E1EDC}"/>
              </a:ext>
            </a:extLst>
          </p:cNvPr>
          <p:cNvSpPr txBox="1"/>
          <p:nvPr/>
        </p:nvSpPr>
        <p:spPr>
          <a:xfrm>
            <a:off x="547715" y="1015984"/>
            <a:ext cx="6732316" cy="738664"/>
          </a:xfrm>
          <a:prstGeom prst="rect">
            <a:avLst/>
          </a:prstGeom>
          <a:noFill/>
        </p:spPr>
        <p:txBody>
          <a:bodyPr wrap="square" rtlCol="0" anchor="ctr" anchorCtr="0">
            <a:spAutoFit/>
          </a:bodyPr>
          <a:lstStyle/>
          <a:p>
            <a:r>
              <a:rPr lang="en-GB" sz="4200" b="1" dirty="0">
                <a:solidFill>
                  <a:schemeClr val="bg1"/>
                </a:solidFill>
                <a:latin typeface="Montserrat" pitchFamily="2" charset="0"/>
              </a:rPr>
              <a:t>Title 42pt</a:t>
            </a:r>
          </a:p>
        </p:txBody>
      </p:sp>
    </p:spTree>
    <p:extLst>
      <p:ext uri="{BB962C8B-B14F-4D97-AF65-F5344CB8AC3E}">
        <p14:creationId xmlns:p14="http://schemas.microsoft.com/office/powerpoint/2010/main" val="649409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54510-9797-B685-3685-41BAA88E450E}"/>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9E27FF0F-CADC-70D9-8FA4-8A9D95C7CD1B}"/>
              </a:ext>
            </a:extLst>
          </p:cNvPr>
          <p:cNvSpPr/>
          <p:nvPr/>
        </p:nvSpPr>
        <p:spPr>
          <a:xfrm>
            <a:off x="0" y="0"/>
            <a:ext cx="12192000" cy="838200"/>
          </a:xfrm>
          <a:prstGeom prst="rect">
            <a:avLst/>
          </a:prstGeom>
          <a:solidFill>
            <a:srgbClr val="0000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EBCC309A-14CD-0139-1936-729FF99C4C61}"/>
              </a:ext>
            </a:extLst>
          </p:cNvPr>
          <p:cNvSpPr/>
          <p:nvPr/>
        </p:nvSpPr>
        <p:spPr>
          <a:xfrm>
            <a:off x="0" y="850031"/>
            <a:ext cx="12192000" cy="219311"/>
          </a:xfrm>
          <a:prstGeom prst="rect">
            <a:avLst/>
          </a:prstGeom>
          <a:solidFill>
            <a:srgbClr val="9DFF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796B8D49-50A4-73A4-A7ED-8ADE3A7B38B8}"/>
              </a:ext>
            </a:extLst>
          </p:cNvPr>
          <p:cNvSpPr txBox="1"/>
          <p:nvPr/>
        </p:nvSpPr>
        <p:spPr>
          <a:xfrm>
            <a:off x="547714" y="1514634"/>
            <a:ext cx="2182008" cy="461665"/>
          </a:xfrm>
          <a:prstGeom prst="rect">
            <a:avLst/>
          </a:prstGeom>
          <a:noFill/>
        </p:spPr>
        <p:txBody>
          <a:bodyPr wrap="none" rtlCol="0">
            <a:spAutoFit/>
          </a:bodyPr>
          <a:lstStyle/>
          <a:p>
            <a:r>
              <a:rPr lang="en-GB" sz="2400" b="1" dirty="0">
                <a:solidFill>
                  <a:srgbClr val="000099"/>
                </a:solidFill>
                <a:latin typeface="Montserrat" pitchFamily="2" charset="0"/>
              </a:rPr>
              <a:t>Header 24pt</a:t>
            </a:r>
          </a:p>
        </p:txBody>
      </p:sp>
      <p:sp>
        <p:nvSpPr>
          <p:cNvPr id="20" name="TextBox 19">
            <a:extLst>
              <a:ext uri="{FF2B5EF4-FFF2-40B4-BE49-F238E27FC236}">
                <a16:creationId xmlns:a16="http://schemas.microsoft.com/office/drawing/2014/main" id="{CF4799FF-91FE-830C-2F51-2DF9CD5271C7}"/>
              </a:ext>
            </a:extLst>
          </p:cNvPr>
          <p:cNvSpPr txBox="1"/>
          <p:nvPr/>
        </p:nvSpPr>
        <p:spPr>
          <a:xfrm>
            <a:off x="547713" y="2207441"/>
            <a:ext cx="5431055" cy="3970318"/>
          </a:xfrm>
          <a:prstGeom prst="rect">
            <a:avLst/>
          </a:prstGeom>
          <a:noFill/>
        </p:spPr>
        <p:txBody>
          <a:bodyPr wrap="square" rtlCol="0">
            <a:spAutoFit/>
          </a:bodyPr>
          <a:lstStyle/>
          <a:p>
            <a:r>
              <a:rPr lang="en-GB" sz="1400" b="1" dirty="0">
                <a:latin typeface="Montserrat" pitchFamily="2" charset="0"/>
              </a:rPr>
              <a:t>Subheader 14pt</a:t>
            </a:r>
          </a:p>
          <a:p>
            <a:r>
              <a:rPr lang="en-GB" sz="1400" dirty="0">
                <a:latin typeface="Montserrat" pitchFamily="2" charset="0"/>
              </a:rPr>
              <a:t>Main text 14pt</a:t>
            </a:r>
          </a:p>
          <a:p>
            <a:endParaRPr lang="en-GB" sz="1400" dirty="0">
              <a:latin typeface="Montserrat" pitchFamily="2" charset="0"/>
            </a:endParaRPr>
          </a:p>
          <a:p>
            <a:r>
              <a:rPr lang="en-GB" sz="1400" b="1" dirty="0">
                <a:latin typeface="Montserrat" pitchFamily="2" charset="0"/>
              </a:rPr>
              <a:t>Lorem ipsum dolor sit amet consectetur</a:t>
            </a:r>
          </a:p>
          <a:p>
            <a:r>
              <a:rPr lang="en-GB" sz="1400" dirty="0">
                <a:latin typeface="Montserrat" pitchFamily="2" charset="0"/>
              </a:rPr>
              <a:t>Lorem ipsum dolor sit amet consectetur adipiscing </a:t>
            </a:r>
            <a:br>
              <a:rPr lang="en-GB" sz="1400" dirty="0">
                <a:latin typeface="Montserrat" pitchFamily="2" charset="0"/>
              </a:rPr>
            </a:br>
            <a:r>
              <a:rPr lang="en-GB" sz="1400" dirty="0">
                <a:latin typeface="Montserrat" pitchFamily="2" charset="0"/>
              </a:rPr>
              <a:t>elit. Quisque faucibus ex sapien vitae pellentesque placerat. In id cursus mi pretium tellus duis convallis. Tempus leo eu aenean sed diam urna tempor.</a:t>
            </a:r>
          </a:p>
          <a:p>
            <a:endParaRPr lang="en-GB" sz="1400" dirty="0">
              <a:latin typeface="Montserrat" pitchFamily="2" charset="0"/>
            </a:endParaRPr>
          </a:p>
          <a:p>
            <a:r>
              <a:rPr lang="en-GB" sz="1400" b="1" dirty="0">
                <a:latin typeface="Montserrat" pitchFamily="2" charset="0"/>
              </a:rPr>
              <a:t>Lorem ipsum dolor sit amet consectetur</a:t>
            </a:r>
          </a:p>
          <a:p>
            <a:r>
              <a:rPr lang="en-GB" sz="1400" dirty="0">
                <a:latin typeface="Montserrat" pitchFamily="2" charset="0"/>
              </a:rPr>
              <a:t>Lorem ipsum dolor sit amet consectetur adipiscing. Quisque faucibus ex sapien vitae pellentesque sem placerat. In id cursus mi pretium tellus duis convallis. Tempus leo eu aenean sed diam urna tempor.</a:t>
            </a:r>
          </a:p>
          <a:p>
            <a:endParaRPr lang="en-GB" sz="1400" dirty="0">
              <a:latin typeface="Montserrat" pitchFamily="2" charset="0"/>
            </a:endParaRPr>
          </a:p>
          <a:p>
            <a:r>
              <a:rPr lang="en-GB" sz="1400" dirty="0">
                <a:latin typeface="Montserrat" pitchFamily="2" charset="0"/>
              </a:rPr>
              <a:t>Lorem ipsum dolor sit amet consectetur adipiscing </a:t>
            </a:r>
            <a:br>
              <a:rPr lang="en-GB" sz="1400" dirty="0">
                <a:latin typeface="Montserrat" pitchFamily="2" charset="0"/>
              </a:rPr>
            </a:br>
            <a:r>
              <a:rPr lang="en-GB" sz="1400" dirty="0">
                <a:latin typeface="Montserrat" pitchFamily="2" charset="0"/>
              </a:rPr>
              <a:t>elit. Quisque faucibus ex sapien vitae pellentesque </a:t>
            </a:r>
            <a:br>
              <a:rPr lang="en-GB" sz="1400" dirty="0">
                <a:latin typeface="Montserrat" pitchFamily="2" charset="0"/>
              </a:rPr>
            </a:br>
            <a:r>
              <a:rPr lang="en-GB" sz="1400" dirty="0">
                <a:latin typeface="Montserrat" pitchFamily="2" charset="0"/>
              </a:rPr>
              <a:t>sem placerat.</a:t>
            </a:r>
          </a:p>
        </p:txBody>
      </p:sp>
      <p:sp>
        <p:nvSpPr>
          <p:cNvPr id="4" name="TextBox 3">
            <a:extLst>
              <a:ext uri="{FF2B5EF4-FFF2-40B4-BE49-F238E27FC236}">
                <a16:creationId xmlns:a16="http://schemas.microsoft.com/office/drawing/2014/main" id="{DA1FB18C-6975-8649-FEC3-A305FCCC3650}"/>
              </a:ext>
            </a:extLst>
          </p:cNvPr>
          <p:cNvSpPr txBox="1"/>
          <p:nvPr/>
        </p:nvSpPr>
        <p:spPr>
          <a:xfrm>
            <a:off x="6248402" y="2207441"/>
            <a:ext cx="5553340" cy="3539430"/>
          </a:xfrm>
          <a:prstGeom prst="rect">
            <a:avLst/>
          </a:prstGeom>
          <a:noFill/>
        </p:spPr>
        <p:txBody>
          <a:bodyPr wrap="square" rtlCol="0">
            <a:spAutoFit/>
          </a:bodyPr>
          <a:lstStyle/>
          <a:p>
            <a:r>
              <a:rPr lang="en-GB" sz="1400" b="1" dirty="0">
                <a:latin typeface="Montserrat" pitchFamily="2" charset="0"/>
              </a:rPr>
              <a:t>Lorem ipsum dolor sit amet consectetur</a:t>
            </a:r>
          </a:p>
          <a:p>
            <a:r>
              <a:rPr lang="en-GB" sz="1400" dirty="0">
                <a:latin typeface="Montserrat" pitchFamily="2" charset="0"/>
              </a:rPr>
              <a:t>Lorem ipsum dolor sit amet consectetur adipiscing. Quisque faucibus ex sapien vitae pellentesque sem placerat. In id cursus mi pretium tellus duis convallis. Tempus leo eu aenean sed diam urna tempor.</a:t>
            </a:r>
          </a:p>
          <a:p>
            <a:endParaRPr lang="en-GB" sz="1400" dirty="0">
              <a:latin typeface="Montserrat" pitchFamily="2" charset="0"/>
            </a:endParaRPr>
          </a:p>
          <a:p>
            <a:r>
              <a:rPr lang="en-GB" sz="1400" dirty="0">
                <a:latin typeface="Montserrat" pitchFamily="2" charset="0"/>
              </a:rPr>
              <a:t>Lorem ipsum dolor sit amet consectetur adipiscing. Quisque faucibus ex sapien vitae pellentesque sem placerat. In id cursus mi pretium tellus duis convallis. Tempus leo eu aenean sed diam urna tempor.</a:t>
            </a:r>
          </a:p>
          <a:p>
            <a:endParaRPr lang="en-GB" sz="1400" dirty="0">
              <a:latin typeface="Montserrat" pitchFamily="2" charset="0"/>
            </a:endParaRPr>
          </a:p>
          <a:p>
            <a:r>
              <a:rPr lang="en-GB" sz="1400" b="1" dirty="0">
                <a:latin typeface="Montserrat" pitchFamily="2" charset="0"/>
              </a:rPr>
              <a:t>Lorem ipsum dolor sit amet consectetur</a:t>
            </a:r>
          </a:p>
          <a:p>
            <a:r>
              <a:rPr lang="en-GB" sz="1400" dirty="0">
                <a:latin typeface="Montserrat" pitchFamily="2" charset="0"/>
              </a:rPr>
              <a:t>Lorem ipsum dolor sit amet consectetur adipiscing. Quisque faucibus ex sapien vitae pellentesque sem placerat. In id cursus mi pretium tellus duis convallis. Tempus leo eu aenean sed diam urna tempor.</a:t>
            </a:r>
          </a:p>
        </p:txBody>
      </p:sp>
    </p:spTree>
    <p:extLst>
      <p:ext uri="{BB962C8B-B14F-4D97-AF65-F5344CB8AC3E}">
        <p14:creationId xmlns:p14="http://schemas.microsoft.com/office/powerpoint/2010/main" val="25164354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2165F7-8065-E991-6658-E06A8D232100}"/>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962DEE56-3EBE-0A0F-725B-6FC49A5FF133}"/>
              </a:ext>
            </a:extLst>
          </p:cNvPr>
          <p:cNvSpPr/>
          <p:nvPr/>
        </p:nvSpPr>
        <p:spPr>
          <a:xfrm>
            <a:off x="0" y="0"/>
            <a:ext cx="12192000" cy="2770632"/>
          </a:xfrm>
          <a:prstGeom prst="rect">
            <a:avLst/>
          </a:prstGeom>
          <a:solidFill>
            <a:srgbClr val="0000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AD031A80-BB95-3617-056C-A25D76CF3543}"/>
              </a:ext>
            </a:extLst>
          </p:cNvPr>
          <p:cNvSpPr/>
          <p:nvPr/>
        </p:nvSpPr>
        <p:spPr>
          <a:xfrm>
            <a:off x="0" y="2770632"/>
            <a:ext cx="12192000" cy="219311"/>
          </a:xfrm>
          <a:prstGeom prst="rect">
            <a:avLst/>
          </a:prstGeom>
          <a:solidFill>
            <a:srgbClr val="9DFF8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CF6B609A-50F3-F007-5480-32CCE54837A7}"/>
              </a:ext>
            </a:extLst>
          </p:cNvPr>
          <p:cNvSpPr txBox="1"/>
          <p:nvPr/>
        </p:nvSpPr>
        <p:spPr>
          <a:xfrm>
            <a:off x="547714" y="3324951"/>
            <a:ext cx="2182008" cy="461665"/>
          </a:xfrm>
          <a:prstGeom prst="rect">
            <a:avLst/>
          </a:prstGeom>
          <a:noFill/>
        </p:spPr>
        <p:txBody>
          <a:bodyPr wrap="none" rtlCol="0">
            <a:spAutoFit/>
          </a:bodyPr>
          <a:lstStyle/>
          <a:p>
            <a:r>
              <a:rPr lang="en-GB" sz="2400" b="1" dirty="0">
                <a:solidFill>
                  <a:srgbClr val="000099"/>
                </a:solidFill>
                <a:latin typeface="Montserrat" pitchFamily="2" charset="0"/>
              </a:rPr>
              <a:t>Header 24pt</a:t>
            </a:r>
          </a:p>
        </p:txBody>
      </p:sp>
      <p:sp>
        <p:nvSpPr>
          <p:cNvPr id="20" name="TextBox 19">
            <a:extLst>
              <a:ext uri="{FF2B5EF4-FFF2-40B4-BE49-F238E27FC236}">
                <a16:creationId xmlns:a16="http://schemas.microsoft.com/office/drawing/2014/main" id="{7670BA63-D070-8C0E-D6D4-3747A309AD76}"/>
              </a:ext>
            </a:extLst>
          </p:cNvPr>
          <p:cNvSpPr txBox="1"/>
          <p:nvPr/>
        </p:nvSpPr>
        <p:spPr>
          <a:xfrm>
            <a:off x="547715" y="4073579"/>
            <a:ext cx="4503466" cy="1323439"/>
          </a:xfrm>
          <a:prstGeom prst="rect">
            <a:avLst/>
          </a:prstGeom>
          <a:noFill/>
        </p:spPr>
        <p:txBody>
          <a:bodyPr wrap="square" rtlCol="0">
            <a:spAutoFit/>
          </a:bodyPr>
          <a:lstStyle/>
          <a:p>
            <a:r>
              <a:rPr lang="en-GB" sz="1600" dirty="0">
                <a:latin typeface="Montserrat" pitchFamily="2" charset="0"/>
              </a:rPr>
              <a:t>Lorem ipsum dolor sit amet consectetur adipiscing elit. Quisque faucibus ex sapien vitae pellentesque sem placerat. Lorem ipsum dolor sit amet consectetur adipiscing elit. </a:t>
            </a:r>
            <a:r>
              <a:rPr lang="en-GB" sz="1600" b="1" dirty="0">
                <a:latin typeface="Montserrat" pitchFamily="2" charset="0"/>
              </a:rPr>
              <a:t>#BeyondTheTracks200</a:t>
            </a:r>
            <a:r>
              <a:rPr lang="en-GB" sz="1600" dirty="0">
                <a:latin typeface="Montserrat" pitchFamily="2" charset="0"/>
              </a:rPr>
              <a:t>.</a:t>
            </a:r>
          </a:p>
        </p:txBody>
      </p:sp>
      <p:sp>
        <p:nvSpPr>
          <p:cNvPr id="12" name="Rectangle: Rounded Corners 11">
            <a:extLst>
              <a:ext uri="{FF2B5EF4-FFF2-40B4-BE49-F238E27FC236}">
                <a16:creationId xmlns:a16="http://schemas.microsoft.com/office/drawing/2014/main" id="{023D163B-ECF9-5955-F5F3-6FA9BFFA6A3F}"/>
              </a:ext>
            </a:extLst>
          </p:cNvPr>
          <p:cNvSpPr/>
          <p:nvPr/>
        </p:nvSpPr>
        <p:spPr>
          <a:xfrm>
            <a:off x="5613155" y="3429000"/>
            <a:ext cx="3790950" cy="196801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707AAD12-7D3C-29D8-EB84-5AED2EE42949}"/>
              </a:ext>
            </a:extLst>
          </p:cNvPr>
          <p:cNvSpPr txBox="1"/>
          <p:nvPr/>
        </p:nvSpPr>
        <p:spPr>
          <a:xfrm>
            <a:off x="547715" y="1015984"/>
            <a:ext cx="6732316" cy="738664"/>
          </a:xfrm>
          <a:prstGeom prst="rect">
            <a:avLst/>
          </a:prstGeom>
          <a:noFill/>
        </p:spPr>
        <p:txBody>
          <a:bodyPr wrap="square" rtlCol="0" anchor="ctr" anchorCtr="0">
            <a:spAutoFit/>
          </a:bodyPr>
          <a:lstStyle/>
          <a:p>
            <a:r>
              <a:rPr lang="en-GB" sz="4200" b="1" dirty="0">
                <a:solidFill>
                  <a:schemeClr val="bg1"/>
                </a:solidFill>
                <a:latin typeface="Montserrat" pitchFamily="2" charset="0"/>
              </a:rPr>
              <a:t>Title 42pt</a:t>
            </a:r>
          </a:p>
        </p:txBody>
      </p:sp>
    </p:spTree>
    <p:extLst>
      <p:ext uri="{BB962C8B-B14F-4D97-AF65-F5344CB8AC3E}">
        <p14:creationId xmlns:p14="http://schemas.microsoft.com/office/powerpoint/2010/main" val="18704495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5FFFF-2A2A-1017-F0CB-98B2B91BF183}"/>
            </a:ext>
          </a:extLst>
        </p:cNvPr>
        <p:cNvGrpSpPr/>
        <p:nvPr/>
      </p:nvGrpSpPr>
      <p:grpSpPr>
        <a:xfrm>
          <a:off x="0" y="0"/>
          <a:ext cx="0" cy="0"/>
          <a:chOff x="0" y="0"/>
          <a:chExt cx="0" cy="0"/>
        </a:xfrm>
      </p:grpSpPr>
      <p:pic>
        <p:nvPicPr>
          <p:cNvPr id="4" name="Picture 3" descr="A blue background with white text&#10;&#10;AI-generated content may be incorrect.">
            <a:extLst>
              <a:ext uri="{FF2B5EF4-FFF2-40B4-BE49-F238E27FC236}">
                <a16:creationId xmlns:a16="http://schemas.microsoft.com/office/drawing/2014/main" id="{484DDCD9-3E9A-DCB6-9785-5A7A6DC883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22272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097631b-e6d0-4b40-86ed-77480e76e56b">
      <Terms xmlns="http://schemas.microsoft.com/office/infopath/2007/PartnerControls"/>
    </lcf76f155ced4ddcb4097134ff3c332f>
    <TaxCatchAll xmlns="458404b6-3d56-4160-ab81-df6b951dbf6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435BF9020B96A4597893F44D7A47B51" ma:contentTypeVersion="16" ma:contentTypeDescription="Create a new document." ma:contentTypeScope="" ma:versionID="68bb87a7d0b618566fe372e3f069ddc4">
  <xsd:schema xmlns:xsd="http://www.w3.org/2001/XMLSchema" xmlns:xs="http://www.w3.org/2001/XMLSchema" xmlns:p="http://schemas.microsoft.com/office/2006/metadata/properties" xmlns:ns2="2097631b-e6d0-4b40-86ed-77480e76e56b" xmlns:ns3="458404b6-3d56-4160-ab81-df6b951dbf6c" targetNamespace="http://schemas.microsoft.com/office/2006/metadata/properties" ma:root="true" ma:fieldsID="d668dd19a9706d686c988b9d7a916a27" ns2:_="" ns3:_="">
    <xsd:import namespace="2097631b-e6d0-4b40-86ed-77480e76e56b"/>
    <xsd:import namespace="458404b6-3d56-4160-ab81-df6b951dbf6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97631b-e6d0-4b40-86ed-77480e76e56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2fdd5ff-ce71-43db-b65a-0211433ebbee"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58404b6-3d56-4160-ab81-df6b951dbf6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43daf83a-05a2-4365-a0cf-b489eb6539b1}" ma:internalName="TaxCatchAll" ma:showField="CatchAllData" ma:web="458404b6-3d56-4160-ab81-df6b951dbf6c">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A3066D-0915-4890-8FA3-F2D98E863102}">
  <ds:schemaRefs>
    <ds:schemaRef ds:uri="http://schemas.microsoft.com/sharepoint/v3/contenttype/forms"/>
  </ds:schemaRefs>
</ds:datastoreItem>
</file>

<file path=customXml/itemProps2.xml><?xml version="1.0" encoding="utf-8"?>
<ds:datastoreItem xmlns:ds="http://schemas.openxmlformats.org/officeDocument/2006/customXml" ds:itemID="{9EAC2080-0D26-4DE6-B18F-D34A32FFA696}">
  <ds:schemaRefs>
    <ds:schemaRef ds:uri="http://schemas.microsoft.com/office/2006/metadata/properties"/>
    <ds:schemaRef ds:uri="http://schemas.microsoft.com/office/infopath/2007/PartnerControls"/>
    <ds:schemaRef ds:uri="2097631b-e6d0-4b40-86ed-77480e76e56b"/>
    <ds:schemaRef ds:uri="458404b6-3d56-4160-ab81-df6b951dbf6c"/>
  </ds:schemaRefs>
</ds:datastoreItem>
</file>

<file path=customXml/itemProps3.xml><?xml version="1.0" encoding="utf-8"?>
<ds:datastoreItem xmlns:ds="http://schemas.openxmlformats.org/officeDocument/2006/customXml" ds:itemID="{61F38E8A-1076-47E3-B031-5FBD1372D1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097631b-e6d0-4b40-86ed-77480e76e56b"/>
    <ds:schemaRef ds:uri="458404b6-3d56-4160-ab81-df6b951dbf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391</Words>
  <Application>Microsoft Office PowerPoint</Application>
  <PresentationFormat>Widescreen</PresentationFormat>
  <Paragraphs>35</Paragraphs>
  <Slides>5</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Aptos</vt:lpstr>
      <vt:lpstr>Montserrat</vt:lpstr>
      <vt:lpstr>Arial</vt:lpstr>
      <vt:lpstr>Aptos Display</vt:lpstr>
      <vt:lpstr>Office Theme</vt:lpstr>
      <vt:lpstr>PowerPoint Presentation</vt:lpstr>
      <vt:lpstr>PowerPoint Presentation</vt:lpstr>
      <vt:lpstr>PowerPoint Presentation</vt:lpstr>
      <vt:lpstr>PowerPoint Presentation</vt:lpstr>
      <vt:lpstr>PowerPoint Presentation</vt:lpstr>
    </vt:vector>
  </TitlesOfParts>
  <Company>Railpen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Tori Wastnedge</dc:creator>
  <cp:lastModifiedBy>Scott Harrison</cp:lastModifiedBy>
  <cp:revision>5</cp:revision>
  <dcterms:created xsi:type="dcterms:W3CDTF">2025-07-14T09:04:43Z</dcterms:created>
  <dcterms:modified xsi:type="dcterms:W3CDTF">2025-09-04T14:24:15Z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0x010100B435BF9020B96A4597893F44D7A47B51</vt:lpwstr>
  </property>
  <property fmtid="{D5CDD505-2E9C-101B-9397-08002B2CF9AE}" pid="3" name="MediaServiceImageTags">
    <vt:lpwstr/>
  </property>
</Properties>
</file>